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5" r:id="rId5"/>
  </p:sldIdLst>
  <p:sldSz cx="7559675" cy="1069181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0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6384" userDrawn="1">
          <p15:clr>
            <a:srgbClr val="A4A3A4"/>
          </p15:clr>
        </p15:guide>
        <p15:guide id="4" pos="4422" userDrawn="1">
          <p15:clr>
            <a:srgbClr val="A4A3A4"/>
          </p15:clr>
        </p15:guide>
        <p15:guide id="5" orient="horz" pos="25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52D"/>
    <a:srgbClr val="08B0A0"/>
    <a:srgbClr val="00B1EB"/>
    <a:srgbClr val="0065B0"/>
    <a:srgbClr val="E63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6B6FD0-ACA8-4A0F-BEE7-620DA511AB1D}" v="2" dt="2022-08-26T08:37:18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2"/>
    <p:restoredTop sz="96259"/>
  </p:normalViewPr>
  <p:slideViewPr>
    <p:cSldViewPr snapToGrid="0" snapToObjects="1">
      <p:cViewPr varScale="1">
        <p:scale>
          <a:sx n="71" d="100"/>
          <a:sy n="71" d="100"/>
        </p:scale>
        <p:origin x="2940" y="60"/>
      </p:cViewPr>
      <p:guideLst>
        <p:guide orient="horz" pos="2370"/>
        <p:guide pos="340"/>
        <p:guide orient="horz" pos="6384"/>
        <p:guide pos="4422"/>
        <p:guide orient="horz" pos="25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Kindstrand (RF-SISU Småland)" userId="6dc04990-15ef-4547-92bd-5edc391d8420" providerId="ADAL" clId="{856B6FD0-ACA8-4A0F-BEE7-620DA511AB1D}"/>
    <pc:docChg chg="undo custSel modSld">
      <pc:chgData name="Eva Kindstrand (RF-SISU Småland)" userId="6dc04990-15ef-4547-92bd-5edc391d8420" providerId="ADAL" clId="{856B6FD0-ACA8-4A0F-BEE7-620DA511AB1D}" dt="2022-08-30T13:25:54.393" v="507" actId="20577"/>
      <pc:docMkLst>
        <pc:docMk/>
      </pc:docMkLst>
      <pc:sldChg chg="addSp modSp mod">
        <pc:chgData name="Eva Kindstrand (RF-SISU Småland)" userId="6dc04990-15ef-4547-92bd-5edc391d8420" providerId="ADAL" clId="{856B6FD0-ACA8-4A0F-BEE7-620DA511AB1D}" dt="2022-08-30T13:25:54.393" v="507" actId="20577"/>
        <pc:sldMkLst>
          <pc:docMk/>
          <pc:sldMk cId="199626546" sldId="265"/>
        </pc:sldMkLst>
        <pc:spChg chg="mod">
          <ac:chgData name="Eva Kindstrand (RF-SISU Småland)" userId="6dc04990-15ef-4547-92bd-5edc391d8420" providerId="ADAL" clId="{856B6FD0-ACA8-4A0F-BEE7-620DA511AB1D}" dt="2022-08-26T08:41:40.614" v="351" actId="14100"/>
          <ac:spMkLst>
            <pc:docMk/>
            <pc:sldMk cId="199626546" sldId="265"/>
            <ac:spMk id="2" creationId="{F6FA568D-E364-43B4-925E-B8D3260CC8DC}"/>
          </ac:spMkLst>
        </pc:spChg>
        <pc:spChg chg="mod">
          <ac:chgData name="Eva Kindstrand (RF-SISU Småland)" userId="6dc04990-15ef-4547-92bd-5edc391d8420" providerId="ADAL" clId="{856B6FD0-ACA8-4A0F-BEE7-620DA511AB1D}" dt="2022-08-26T08:43:34.257" v="386" actId="14100"/>
          <ac:spMkLst>
            <pc:docMk/>
            <pc:sldMk cId="199626546" sldId="265"/>
            <ac:spMk id="3" creationId="{6389A95D-A5F2-4D6D-8152-CA2AEB812169}"/>
          </ac:spMkLst>
        </pc:spChg>
        <pc:spChg chg="mod">
          <ac:chgData name="Eva Kindstrand (RF-SISU Småland)" userId="6dc04990-15ef-4547-92bd-5edc391d8420" providerId="ADAL" clId="{856B6FD0-ACA8-4A0F-BEE7-620DA511AB1D}" dt="2022-08-30T13:25:54.393" v="507" actId="20577"/>
          <ac:spMkLst>
            <pc:docMk/>
            <pc:sldMk cId="199626546" sldId="265"/>
            <ac:spMk id="5" creationId="{D47462E5-FE1C-49D4-9B61-8928119F772D}"/>
          </ac:spMkLst>
        </pc:spChg>
        <pc:picChg chg="add mod">
          <ac:chgData name="Eva Kindstrand (RF-SISU Småland)" userId="6dc04990-15ef-4547-92bd-5edc391d8420" providerId="ADAL" clId="{856B6FD0-ACA8-4A0F-BEE7-620DA511AB1D}" dt="2022-08-26T08:46:25.227" v="489" actId="14100"/>
          <ac:picMkLst>
            <pc:docMk/>
            <pc:sldMk cId="199626546" sldId="265"/>
            <ac:picMk id="6" creationId="{43E4869F-8C0C-EA20-D0E2-9072759EDE4D}"/>
          </ac:picMkLst>
        </pc:picChg>
        <pc:picChg chg="mod">
          <ac:chgData name="Eva Kindstrand (RF-SISU Småland)" userId="6dc04990-15ef-4547-92bd-5edc391d8420" providerId="ADAL" clId="{856B6FD0-ACA8-4A0F-BEE7-620DA511AB1D}" dt="2022-08-26T08:46:32.536" v="490" actId="14100"/>
          <ac:picMkLst>
            <pc:docMk/>
            <pc:sldMk cId="199626546" sldId="265"/>
            <ac:picMk id="12" creationId="{4C9D8ACE-8E8C-4124-8FE0-AE7F01BFBB48}"/>
          </ac:picMkLst>
        </pc:picChg>
        <pc:picChg chg="mod">
          <ac:chgData name="Eva Kindstrand (RF-SISU Småland)" userId="6dc04990-15ef-4547-92bd-5edc391d8420" providerId="ADAL" clId="{856B6FD0-ACA8-4A0F-BEE7-620DA511AB1D}" dt="2022-08-26T08:42:38.559" v="355" actId="1076"/>
          <ac:picMkLst>
            <pc:docMk/>
            <pc:sldMk cId="199626546" sldId="265"/>
            <ac:picMk id="19" creationId="{796C9AEE-50AB-9ABC-9556-8563326C5E2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976" y="1749795"/>
            <a:ext cx="6425724" cy="6076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1" i="0">
                <a:latin typeface="Proxima Nova Extrabold" panose="02000506030000020004" pitchFamily="2" charset="0"/>
              </a:defRPr>
            </a:lvl1pPr>
          </a:lstStyle>
          <a:p>
            <a:r>
              <a:rPr lang="sv-SE" dirty="0"/>
              <a:t>Rubrik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6975" y="2375168"/>
            <a:ext cx="3212861" cy="258137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00">
                <a:latin typeface="Mercury Text G2 Roman" pitchFamily="2" charset="0"/>
              </a:defRPr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3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976" y="4507518"/>
            <a:ext cx="3090623" cy="56315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FFFE0865-AAEC-B34E-985E-7E82F49733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1849" y="4507519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F03E9D6F-2B57-4546-91FB-2D39573B3BA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7559675" cy="4107273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marL="0" indent="0" algn="ctr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F2EE026A-EDC9-9D4C-96C0-80D3FE3DAC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01849" y="5331389"/>
            <a:ext cx="3090623" cy="2761317"/>
          </a:xfrm>
          <a:prstGeom prst="rect">
            <a:avLst/>
          </a:prstGeom>
          <a:solidFill>
            <a:srgbClr val="08B0A0"/>
          </a:solidFill>
        </p:spPr>
        <p:txBody>
          <a:bodyPr lIns="180000" tIns="180000" rIns="180000" bIns="18000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A8F5A3C7-ECDB-C049-A107-4BE7B23139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1849" y="8262848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68257"/>
            <a:ext cx="6425724" cy="6076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4E7F406-C87F-9D43-A665-00D8723961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469"/>
          <a:stretch/>
        </p:blipFill>
        <p:spPr>
          <a:xfrm rot="5400000">
            <a:off x="971076" y="-437919"/>
            <a:ext cx="3063965" cy="393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41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va.kindstrand@rfsisu.s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F6FA568D-E364-43B4-925E-B8D3260CC8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5128" y="5785030"/>
            <a:ext cx="6438195" cy="3331028"/>
          </a:xfrm>
        </p:spPr>
        <p:txBody>
          <a:bodyPr/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b="1" i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Linus Berg </a:t>
            </a:r>
            <a:r>
              <a:rPr lang="sv-SE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har med start 2013 föreläst om att vara HBTQ inom idrotten och jobbar sedan 2017 bland annat med HBTQ-certifieringar och inkluderingsarbete genom Samkrafter. Linus har en bakgrund inom fotbollen som spelare, tränare och domare. Utöver detta har Linus mångårig chefserfarenhet inom den privata sektorn.</a:t>
            </a:r>
            <a:endParaRPr lang="sv-SE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 </a:t>
            </a:r>
            <a:endParaRPr lang="sv-SE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b="1" i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Christoffer Smitz Nilsson </a:t>
            </a:r>
            <a:r>
              <a:rPr lang="sv-SE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är socionom med en bakgrund inom fotbollen som spelare och tränare. Han har sedan 2013 föreläst om att vara HBTQ inom idrotten. Genom Samkrafter som grundades 2017 utbildar Christoffer i bemötande- och utredningsmetodik kopplat till socialt arbete samt i processinriktat mångfalds- och inkluderingsarbete.</a:t>
            </a:r>
            <a:endParaRPr lang="sv-SE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4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89A95D-A5F2-4D6D-8152-CA2AEB8121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40158" y="1656841"/>
            <a:ext cx="5973166" cy="494345"/>
          </a:xfrm>
        </p:spPr>
        <p:txBody>
          <a:bodyPr/>
          <a:lstStyle/>
          <a:p>
            <a:r>
              <a:rPr lang="sv-SE" sz="2000" b="1" dirty="0"/>
              <a:t>Välkommen till en kväll för allas lika värde!  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47462E5-FE1C-49D4-9B61-8928119F77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9457" y="2151187"/>
            <a:ext cx="6438195" cy="3484976"/>
          </a:xfrm>
        </p:spPr>
        <p:txBody>
          <a:bodyPr/>
          <a:lstStyle/>
          <a:p>
            <a:r>
              <a:rPr lang="sv-SE" sz="1600" dirty="0">
                <a:solidFill>
                  <a:schemeClr val="tx1"/>
                </a:solidFill>
              </a:rPr>
              <a:t>Hur kan vi öka trygghet och mångfald i vår verksamhet?</a:t>
            </a:r>
          </a:p>
          <a:p>
            <a:r>
              <a:rPr lang="sv-SE" sz="1400" dirty="0"/>
              <a:t>Plats: Plenisalen Vimmerby</a:t>
            </a:r>
          </a:p>
          <a:p>
            <a:endParaRPr lang="sv-SE" sz="1400" dirty="0"/>
          </a:p>
          <a:p>
            <a:r>
              <a:rPr lang="sv-SE" sz="1400" dirty="0"/>
              <a:t>Datum: </a:t>
            </a:r>
            <a:r>
              <a:rPr lang="sv-SE" sz="1400" dirty="0">
                <a:solidFill>
                  <a:schemeClr val="tx1"/>
                </a:solidFill>
              </a:rPr>
              <a:t>19/9   </a:t>
            </a:r>
            <a:r>
              <a:rPr lang="sv-SE" sz="1400" dirty="0" err="1"/>
              <a:t>kl</a:t>
            </a:r>
            <a:r>
              <a:rPr lang="sv-SE" sz="1400" dirty="0"/>
              <a:t> 18.30-21.00    Paus med fika. </a:t>
            </a:r>
          </a:p>
          <a:p>
            <a:endParaRPr lang="sv-SE" sz="1400" i="1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r>
              <a:rPr lang="sv-SE" sz="1600" i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Under denna workshop tillsammans med Samkrafter ges deltagarna inblick i begreppen kring HBTQ+ (sexuell läggning och könsidentitet) och </a:t>
            </a:r>
            <a:r>
              <a:rPr lang="sv-SE" sz="1600" i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hur en förening kan arbeta för ökad trygghet och mångfald. </a:t>
            </a:r>
            <a:r>
              <a:rPr lang="sv-SE" sz="1600" i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Deltagarna får även möjlighet att delta i en anonymiserad, interaktiv övning – </a:t>
            </a:r>
            <a:r>
              <a:rPr lang="sv-SE" sz="1600" i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Privilege</a:t>
            </a:r>
            <a:r>
              <a:rPr lang="sv-SE" sz="1600" i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Walk (övningen kräver mobil/läsplatta/dator med uppkoppling).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400" dirty="0"/>
          </a:p>
          <a:p>
            <a:r>
              <a:rPr lang="sv-SE" sz="1400" dirty="0"/>
              <a:t>Kostnadsfritt!    Begränsat antal platser. </a:t>
            </a:r>
          </a:p>
          <a:p>
            <a:endParaRPr lang="sv-SE" sz="1400" dirty="0"/>
          </a:p>
          <a:p>
            <a:r>
              <a:rPr lang="sv-SE" sz="1400" dirty="0"/>
              <a:t>Anmälan senast 10/9 till </a:t>
            </a:r>
            <a:r>
              <a:rPr lang="sv-SE" sz="1400" dirty="0">
                <a:hlinkClick r:id="rId2"/>
              </a:rPr>
              <a:t>eva.kindstrand@rfsisu.se</a:t>
            </a:r>
            <a:r>
              <a:rPr lang="sv-SE" sz="1400" dirty="0"/>
              <a:t>   med </a:t>
            </a:r>
            <a:r>
              <a:rPr lang="sv-SE" sz="1400" dirty="0" err="1"/>
              <a:t>ev</a:t>
            </a:r>
            <a:r>
              <a:rPr lang="sv-SE" sz="1400" dirty="0"/>
              <a:t> kostavvikelse.</a:t>
            </a:r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r>
              <a:rPr lang="sv-SE" sz="1400" dirty="0"/>
              <a:t>Kostnadsfritt!</a:t>
            </a:r>
          </a:p>
          <a:p>
            <a:r>
              <a:rPr lang="sv-SE" sz="1400" dirty="0"/>
              <a:t>Anmälan för fika senast  10/9 till: </a:t>
            </a:r>
          </a:p>
          <a:p>
            <a:endParaRPr lang="sv-SE" sz="1400" dirty="0"/>
          </a:p>
          <a:p>
            <a:endParaRPr lang="sv-SE" sz="1400" dirty="0"/>
          </a:p>
          <a:p>
            <a:r>
              <a:rPr lang="sv-SE" sz="1400" dirty="0"/>
              <a:t>072-0888949</a:t>
            </a:r>
          </a:p>
          <a:p>
            <a:endParaRPr lang="sv-SE" dirty="0"/>
          </a:p>
          <a:p>
            <a:r>
              <a:rPr lang="sv-SE" dirty="0">
                <a:solidFill>
                  <a:srgbClr val="FF0000"/>
                </a:solidFill>
              </a:rPr>
              <a:t>   </a:t>
            </a:r>
          </a:p>
          <a:p>
            <a:r>
              <a:rPr lang="sv-SE" dirty="0"/>
              <a:t>  </a:t>
            </a:r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8E349D8F-568F-4647-8631-80A23EF51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V="1">
            <a:off x="940158" y="3232597"/>
            <a:ext cx="45719" cy="90153"/>
          </a:xfrm>
        </p:spPr>
        <p:txBody>
          <a:bodyPr/>
          <a:lstStyle/>
          <a:p>
            <a:r>
              <a:rPr lang="sv-SE" dirty="0"/>
              <a:t> </a:t>
            </a:r>
          </a:p>
        </p:txBody>
      </p:sp>
      <p:pic>
        <p:nvPicPr>
          <p:cNvPr id="12" name="Bildobjekt 11" descr="En bild som visar text, clipart&#10;&#10;Automatiskt genererad beskrivning">
            <a:extLst>
              <a:ext uri="{FF2B5EF4-FFF2-40B4-BE49-F238E27FC236}">
                <a16:creationId xmlns:a16="http://schemas.microsoft.com/office/drawing/2014/main" id="{4C9D8ACE-8E8C-4124-8FE0-AE7F01BFB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9334" y="494680"/>
            <a:ext cx="2664749" cy="807016"/>
          </a:xfrm>
          <a:prstGeom prst="rect">
            <a:avLst/>
          </a:prstGeom>
        </p:spPr>
      </p:pic>
      <p:pic>
        <p:nvPicPr>
          <p:cNvPr id="19" name="Platshållare för bild 18">
            <a:extLst>
              <a:ext uri="{FF2B5EF4-FFF2-40B4-BE49-F238E27FC236}">
                <a16:creationId xmlns:a16="http://schemas.microsoft.com/office/drawing/2014/main" id="{796C9AEE-50AB-9ABC-9556-8563326C5E2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4"/>
          <a:srcRect t="22837" b="22837"/>
          <a:stretch>
            <a:fillRect/>
          </a:stretch>
        </p:blipFill>
        <p:spPr>
          <a:xfrm>
            <a:off x="1556748" y="8818323"/>
            <a:ext cx="3788616" cy="1873490"/>
          </a:xfr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43E4869F-8C0C-EA20-D0E2-9072759EDE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586" y="494680"/>
            <a:ext cx="1926479" cy="80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1E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 inbjudningar - RF-SISU Småland" id="{799B4EE7-037D-48F8-8545-0F6D499E4CA2}" vid="{3262E2F5-9CA7-4CD2-9A85-09BC009236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4B3D3F15D0C9479A83EB68CE2443CA" ma:contentTypeVersion="11" ma:contentTypeDescription="Skapa ett nytt dokument." ma:contentTypeScope="" ma:versionID="b51a0ab98933daf3d71ded32b660078e">
  <xsd:schema xmlns:xsd="http://www.w3.org/2001/XMLSchema" xmlns:xs="http://www.w3.org/2001/XMLSchema" xmlns:p="http://schemas.microsoft.com/office/2006/metadata/properties" xmlns:ns3="153ae4b6-e453-4dde-9058-fed110d15bde" xmlns:ns4="1a0d4a83-a163-4f02-915a-cdeea74d0e1c" targetNamespace="http://schemas.microsoft.com/office/2006/metadata/properties" ma:root="true" ma:fieldsID="f520dbaadce654f753e31a0bf2d734ed" ns3:_="" ns4:_="">
    <xsd:import namespace="153ae4b6-e453-4dde-9058-fed110d15bde"/>
    <xsd:import namespace="1a0d4a83-a163-4f02-915a-cdeea74d0e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ae4b6-e453-4dde-9058-fed110d15b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0d4a83-a163-4f02-915a-cdeea74d0e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CA5B29-39D4-469E-A8F4-BDB05FEDDD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2F8D52-1705-42BB-82AF-B6182F9801E2}">
  <ds:schemaRefs>
    <ds:schemaRef ds:uri="1a0d4a83-a163-4f02-915a-cdeea74d0e1c"/>
    <ds:schemaRef ds:uri="http://purl.org/dc/elements/1.1/"/>
    <ds:schemaRef ds:uri="http://schemas.microsoft.com/office/2006/metadata/properties"/>
    <ds:schemaRef ds:uri="153ae4b6-e453-4dde-9058-fed110d15bde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415766B-2ACF-4CDF-9696-701E3DB523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3ae4b6-e453-4dde-9058-fed110d15bde"/>
    <ds:schemaRef ds:uri="1a0d4a83-a163-4f02-915a-cdeea74d0e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Mall inbjudningar - RF-SISU Småland</Template>
  <TotalTime>1231</TotalTime>
  <Words>226</Words>
  <Application>Microsoft Office PowerPoint</Application>
  <PresentationFormat>Anpassad</PresentationFormat>
  <Paragraphs>30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Mercury Text G2 Roman</vt:lpstr>
      <vt:lpstr>Proxima Nova Extrabold</vt:lpstr>
      <vt:lpstr>Office-tema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Grundutbildning för tränare</dc:title>
  <dc:creator>Johan Erlandsson (RF-SISU Småland)</dc:creator>
  <cp:lastModifiedBy>Eva Kindstrand (RF-SISU Småland)</cp:lastModifiedBy>
  <cp:revision>14</cp:revision>
  <dcterms:created xsi:type="dcterms:W3CDTF">2020-01-22T08:10:29Z</dcterms:created>
  <dcterms:modified xsi:type="dcterms:W3CDTF">2022-08-30T13:26:01Z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0x0101004B4B3D3F15D0C9479A83EB68CE2443CA</vt:lpwstr>
  </property>
</Properties>
</file>